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34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8450-6C01-4E56-B3B0-8DFD343A3D0A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31C3-0123-4566-AC8F-3FB097F925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829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8450-6C01-4E56-B3B0-8DFD343A3D0A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31C3-0123-4566-AC8F-3FB097F925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44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8450-6C01-4E56-B3B0-8DFD343A3D0A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31C3-0123-4566-AC8F-3FB097F925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538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8450-6C01-4E56-B3B0-8DFD343A3D0A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31C3-0123-4566-AC8F-3FB097F925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527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8450-6C01-4E56-B3B0-8DFD343A3D0A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31C3-0123-4566-AC8F-3FB097F925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0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8450-6C01-4E56-B3B0-8DFD343A3D0A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31C3-0123-4566-AC8F-3FB097F925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903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8450-6C01-4E56-B3B0-8DFD343A3D0A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31C3-0123-4566-AC8F-3FB097F925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386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8450-6C01-4E56-B3B0-8DFD343A3D0A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31C3-0123-4566-AC8F-3FB097F925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055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8450-6C01-4E56-B3B0-8DFD343A3D0A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31C3-0123-4566-AC8F-3FB097F925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513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8450-6C01-4E56-B3B0-8DFD343A3D0A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31C3-0123-4566-AC8F-3FB097F925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965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E8450-6C01-4E56-B3B0-8DFD343A3D0A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331C3-0123-4566-AC8F-3FB097F925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469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E8450-6C01-4E56-B3B0-8DFD343A3D0A}" type="datetimeFigureOut">
              <a:rPr lang="en-GB" smtClean="0"/>
              <a:t>13/11/2017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331C3-0123-4566-AC8F-3FB097F925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719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1" name="Picture 1" descr="Image result for christmas fair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256794"/>
            <a:ext cx="573405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2" descr="Image result for fairy lights clip 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77" y="6116161"/>
            <a:ext cx="68580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3" descr="Image result for merry christmas clip 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9597" y="7884368"/>
            <a:ext cx="2559050" cy="103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195" y="228600"/>
            <a:ext cx="1606550" cy="91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ectangle 15"/>
          <p:cNvSpPr>
            <a:spLocks noChangeArrowheads="1"/>
          </p:cNvSpPr>
          <p:nvPr/>
        </p:nvSpPr>
        <p:spPr bwMode="auto">
          <a:xfrm>
            <a:off x="352425" y="3510553"/>
            <a:ext cx="509953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When:</a:t>
            </a:r>
            <a:r>
              <a:rPr kumimoji="0" lang="en-GB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r>
              <a:rPr kumimoji="0" lang="en-GB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30</a:t>
            </a:r>
            <a:r>
              <a:rPr kumimoji="0" lang="en-GB" altLang="en-US" sz="20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</a:t>
            </a:r>
            <a:r>
              <a:rPr kumimoji="0" lang="en-GB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November 10.30 – 12.30</a:t>
            </a:r>
            <a:endParaRPr kumimoji="0" lang="en-GB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376969" y="3976690"/>
            <a:ext cx="6481031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GB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Where:  		Sight </a:t>
            </a:r>
            <a:r>
              <a:rPr kumimoji="0" lang="en-GB" alt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Cymru</a:t>
            </a:r>
            <a:r>
              <a:rPr kumimoji="0" lang="en-GB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Bradbury House, Park Buildings,</a:t>
            </a:r>
          </a:p>
          <a:p>
            <a:r>
              <a:rPr lang="en-GB" altLang="en-US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GB" altLang="en-U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en-GB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Pontypool, Torfaen, NP4 6JH</a:t>
            </a:r>
            <a:endParaRPr lang="en-GB" altLang="en-US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113714" y="4860032"/>
            <a:ext cx="677167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Why not come to our Christmas fair and get into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GB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the Christmas Spirit with us?  </a:t>
            </a:r>
            <a:endParaRPr kumimoji="0" lang="en-GB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We will have gifts to buy, festive music and carols, mince pies, mulled wine and much more…</a:t>
            </a:r>
            <a:endParaRPr kumimoji="0" lang="en-GB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Rectangle 18"/>
          <p:cNvSpPr>
            <a:spLocks noChangeArrowheads="1"/>
          </p:cNvSpPr>
          <p:nvPr/>
        </p:nvSpPr>
        <p:spPr bwMode="auto">
          <a:xfrm>
            <a:off x="331222" y="7179117"/>
            <a:ext cx="646742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Please call sight </a:t>
            </a:r>
            <a:r>
              <a:rPr kumimoji="0" lang="en-GB" altLang="en-US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Cymru</a:t>
            </a:r>
            <a:r>
              <a:rPr kumimoji="0" lang="en-GB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on 01495 763650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and speak to Stacey for further details</a:t>
            </a:r>
            <a:r>
              <a:rPr kumimoji="0" lang="en-GB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GB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48270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57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Bablin Molik</dc:creator>
  <cp:lastModifiedBy>Bablin Molik</cp:lastModifiedBy>
  <cp:revision>1</cp:revision>
  <dcterms:created xsi:type="dcterms:W3CDTF">2017-11-13T10:23:18Z</dcterms:created>
  <dcterms:modified xsi:type="dcterms:W3CDTF">2017-11-13T10:30:40Z</dcterms:modified>
</cp:coreProperties>
</file>