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3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8450-6C01-4E56-B3B0-8DFD343A3D0A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31C3-0123-4566-AC8F-3FB097F92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82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8450-6C01-4E56-B3B0-8DFD343A3D0A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31C3-0123-4566-AC8F-3FB097F92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4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8450-6C01-4E56-B3B0-8DFD343A3D0A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31C3-0123-4566-AC8F-3FB097F92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53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8450-6C01-4E56-B3B0-8DFD343A3D0A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31C3-0123-4566-AC8F-3FB097F92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52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8450-6C01-4E56-B3B0-8DFD343A3D0A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31C3-0123-4566-AC8F-3FB097F92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8450-6C01-4E56-B3B0-8DFD343A3D0A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31C3-0123-4566-AC8F-3FB097F92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90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8450-6C01-4E56-B3B0-8DFD343A3D0A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31C3-0123-4566-AC8F-3FB097F92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38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8450-6C01-4E56-B3B0-8DFD343A3D0A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31C3-0123-4566-AC8F-3FB097F92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05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8450-6C01-4E56-B3B0-8DFD343A3D0A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31C3-0123-4566-AC8F-3FB097F92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513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8450-6C01-4E56-B3B0-8DFD343A3D0A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31C3-0123-4566-AC8F-3FB097F92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965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8450-6C01-4E56-B3B0-8DFD343A3D0A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331C3-0123-4566-AC8F-3FB097F92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46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E8450-6C01-4E56-B3B0-8DFD343A3D0A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331C3-0123-4566-AC8F-3FB097F925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71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" descr="Image result for christmas fair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256794"/>
            <a:ext cx="573405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2" descr="Image result for fairy lights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7" y="6116161"/>
            <a:ext cx="68580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3" descr="Image result for merry christmas clip 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597" y="7884368"/>
            <a:ext cx="2559050" cy="103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195" y="228600"/>
            <a:ext cx="1606550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352425" y="3510553"/>
            <a:ext cx="509953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When:</a:t>
            </a: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r>
              <a:rPr kumimoji="0" lang="en-GB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30</a:t>
            </a:r>
            <a:r>
              <a:rPr kumimoji="0" lang="en-GB" altLang="en-US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GB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November 10.30 – 12.30</a:t>
            </a: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376969" y="3976690"/>
            <a:ext cx="64810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GB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Where:  		Sight </a:t>
            </a:r>
            <a:r>
              <a:rPr kumimoji="0" lang="en-GB" alt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Cymru</a:t>
            </a:r>
            <a:r>
              <a:rPr kumimoji="0" lang="en-GB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Bradbury House, Park Buildings,</a:t>
            </a:r>
          </a:p>
          <a:p>
            <a:r>
              <a:rPr lang="en-GB" altLang="en-US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GB" alt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GB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Pontypool, Torfaen, NP4 6JH</a:t>
            </a:r>
            <a:endParaRPr lang="en-GB" altLang="en-US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113714" y="4860032"/>
            <a:ext cx="677167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Why not come to our Christmas fair and get into</a:t>
            </a:r>
            <a:r>
              <a:rPr kumimoji="0" lang="en-GB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Christmas Spirit with us?  </a:t>
            </a: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We will have gifts to buy, festive music and carols, mince pies, mulled wine and much more…</a:t>
            </a: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331222" y="7179117"/>
            <a:ext cx="646742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Please call sight </a:t>
            </a:r>
            <a:r>
              <a:rPr kumimoji="0" lang="en-GB" alt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Cymru</a:t>
            </a:r>
            <a:r>
              <a:rPr kumimoji="0" lang="en-GB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on 01495 763650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speak to Stacey for further details</a:t>
            </a:r>
            <a:r>
              <a:rPr kumimoji="0" lang="en-GB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48270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Bablin Molik</dc:creator>
  <cp:lastModifiedBy>Bablin Molik</cp:lastModifiedBy>
  <cp:revision>1</cp:revision>
  <dcterms:created xsi:type="dcterms:W3CDTF">2017-11-13T10:23:18Z</dcterms:created>
  <dcterms:modified xsi:type="dcterms:W3CDTF">2017-11-13T10:30:40Z</dcterms:modified>
</cp:coreProperties>
</file>