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2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5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2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0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4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99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7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9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6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3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1584-F8EF-4E41-8958-DF2D71BE11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50A8-0F2D-4A2C-9EEA-E73B00E45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28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4" y="120073"/>
            <a:ext cx="6565691" cy="29933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164" y="120073"/>
            <a:ext cx="6565691" cy="2993332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6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Owner-PC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Bablin Molik</dc:creator>
  <cp:lastModifiedBy>Bablin Molik</cp:lastModifiedBy>
  <cp:revision>2</cp:revision>
  <dcterms:created xsi:type="dcterms:W3CDTF">2021-02-04T08:43:38Z</dcterms:created>
  <dcterms:modified xsi:type="dcterms:W3CDTF">2021-02-15T09:59:33Z</dcterms:modified>
</cp:coreProperties>
</file>