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69" d="100"/>
          <a:sy n="69" d="100"/>
        </p:scale>
        <p:origin x="56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8E1584-F8EF-4E41-8958-DF2D71BE1121}" type="datetimeFigureOut">
              <a:rPr lang="en-GB" smtClean="0"/>
              <a:t>15/02/2021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550A8-0F2D-4A2C-9EEA-E73B00E45C3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7522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8E1584-F8EF-4E41-8958-DF2D71BE1121}" type="datetimeFigureOut">
              <a:rPr lang="en-GB" smtClean="0"/>
              <a:t>15/02/2021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550A8-0F2D-4A2C-9EEA-E73B00E45C3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60546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8E1584-F8EF-4E41-8958-DF2D71BE1121}" type="datetimeFigureOut">
              <a:rPr lang="en-GB" smtClean="0"/>
              <a:t>15/02/2021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550A8-0F2D-4A2C-9EEA-E73B00E45C3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008216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8E1584-F8EF-4E41-8958-DF2D71BE1121}" type="datetimeFigureOut">
              <a:rPr lang="en-GB" smtClean="0"/>
              <a:t>15/02/2021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550A8-0F2D-4A2C-9EEA-E73B00E45C3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218091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8E1584-F8EF-4E41-8958-DF2D71BE1121}" type="datetimeFigureOut">
              <a:rPr lang="en-GB" smtClean="0"/>
              <a:t>15/02/2021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550A8-0F2D-4A2C-9EEA-E73B00E45C3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71446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8E1584-F8EF-4E41-8958-DF2D71BE1121}" type="datetimeFigureOut">
              <a:rPr lang="en-GB" smtClean="0"/>
              <a:t>15/02/2021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550A8-0F2D-4A2C-9EEA-E73B00E45C3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99632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8E1584-F8EF-4E41-8958-DF2D71BE1121}" type="datetimeFigureOut">
              <a:rPr lang="en-GB" smtClean="0"/>
              <a:t>15/02/2021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550A8-0F2D-4A2C-9EEA-E73B00E45C3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69946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8E1584-F8EF-4E41-8958-DF2D71BE1121}" type="datetimeFigureOut">
              <a:rPr lang="en-GB" smtClean="0"/>
              <a:t>15/02/2021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550A8-0F2D-4A2C-9EEA-E73B00E45C3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09793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8E1584-F8EF-4E41-8958-DF2D71BE1121}" type="datetimeFigureOut">
              <a:rPr lang="en-GB" smtClean="0"/>
              <a:t>15/02/2021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550A8-0F2D-4A2C-9EEA-E73B00E45C3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993944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8E1584-F8EF-4E41-8958-DF2D71BE1121}" type="datetimeFigureOut">
              <a:rPr lang="en-GB" smtClean="0"/>
              <a:t>15/02/2021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550A8-0F2D-4A2C-9EEA-E73B00E45C3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28640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8E1584-F8EF-4E41-8958-DF2D71BE1121}" type="datetimeFigureOut">
              <a:rPr lang="en-GB" smtClean="0"/>
              <a:t>15/02/2021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550A8-0F2D-4A2C-9EEA-E73B00E45C3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43328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8E1584-F8EF-4E41-8958-DF2D71BE1121}" type="datetimeFigureOut">
              <a:rPr lang="en-GB" smtClean="0"/>
              <a:t>15/02/2021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3550A8-0F2D-4A2C-9EEA-E73B00E45C3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32831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164" y="120073"/>
            <a:ext cx="6565691" cy="2993332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119164" y="120073"/>
            <a:ext cx="6565691" cy="2993332"/>
          </a:xfrm>
          <a:prstGeom prst="rect">
            <a:avLst/>
          </a:prstGeom>
          <a:noFill/>
          <a:ln w="7620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16638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Owner-PC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Bablin Molik</dc:creator>
  <cp:lastModifiedBy>Bablin Molik</cp:lastModifiedBy>
  <cp:revision>2</cp:revision>
  <dcterms:created xsi:type="dcterms:W3CDTF">2021-02-04T08:43:38Z</dcterms:created>
  <dcterms:modified xsi:type="dcterms:W3CDTF">2021-02-15T09:59:33Z</dcterms:modified>
</cp:coreProperties>
</file>